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1" r:id="rId3"/>
    <p:sldId id="257" r:id="rId4"/>
    <p:sldId id="423" r:id="rId5"/>
    <p:sldId id="436" r:id="rId6"/>
    <p:sldId id="437" r:id="rId7"/>
    <p:sldId id="438" r:id="rId8"/>
    <p:sldId id="439" r:id="rId9"/>
    <p:sldId id="440" r:id="rId10"/>
    <p:sldId id="441" r:id="rId11"/>
    <p:sldId id="442" r:id="rId12"/>
    <p:sldId id="443" r:id="rId13"/>
    <p:sldId id="444" r:id="rId14"/>
    <p:sldId id="435" r:id="rId15"/>
    <p:sldId id="34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t>21-09-2025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0774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81D39-A35D-E1BF-3E2C-45FE09569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3BFA3B-C5EC-C4C4-037C-F786FD8120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3D74E0-384E-94B8-B874-AB762C9A7C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B4CB11C3-16FA-0B72-D0AD-2B28985216A5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B55A2-6176-3AD8-F07B-E9B74A465E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3656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7BC2B-6A05-6DAB-6C3A-C622D74FD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66A37A-0260-8651-0642-5F6FFC86E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8B0843-53AF-4FC4-ADB0-C4F97A456C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Linear Regression is highly interpretable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B366B662-E848-8BC3-E2AE-63B2F303B7D6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2F70D-7960-1D1A-C6E9-FD9652512D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640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33E5B-1AEC-2A6A-173B-605060DAE6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AD8D08-E457-7AFA-1253-0042AEEBA1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F3EC82-81D4-4CBB-EF65-FAE6D42752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F2EA474-56DE-9E94-DD3D-431DFE47355B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EBFA76-513E-316B-3281-AF972331C7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500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117E25-AB66-2F66-0097-8F236B80D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2E3A1F-6EA6-0BBE-A37C-8F476F8464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CE815D-6667-E569-7089-2A26D3719B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A144F981-8AB8-B169-FC5F-E7220E42EBED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38940-9A5C-5DD7-4472-02DEF93FFB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0517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A8D1A-6657-1CC9-56A6-DDB330E31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814735-CED1-207D-AA12-F547DF5AA0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3EA430-9016-D866-EBAA-CCD35E2D5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43725A40-9BAD-F88B-E833-DFB8B5FFABB7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B24AF-DD90-2060-FADF-31BFC48B29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286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687EE-8415-8E0C-D75B-6EDEDBAA8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8DCEA5-D619-DCFC-5B3C-E0573F55E5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E92C8E-00A4-E150-0DB8-794C073BC2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E18B21A1-5F35-B8D6-02FF-46222003BD0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8100CD-CB7C-E1D4-99C6-3B7D6F019D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732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CEB66-3B1F-5DAE-3C53-DD25DF9E1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226069-238E-FE01-849E-BCC3785D64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CE8C56-7E4D-009C-D95F-B425DC5CF0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F00F6A9-92D6-452A-5234-BF19B9F894D1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E1F50F-D833-C02B-A4F8-8A64F0C6BE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7480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822E7-CF7D-85F0-C9EF-01DDAD86C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6BDAE1-EEC3-6F8E-80AA-D1B6E83E8F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EDD404-D976-F952-A137-4E722449CA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9B61EB89-D7A1-2BFB-6516-F71A00480105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4E1993-3835-B591-98A2-8B8C9081BE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1902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A5256-ABAC-1A4F-F8D0-BD036458D2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DB9F30-0513-5BBC-09C7-1A15D8C7A2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877AA6-F150-AE37-1C76-32B4692185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2B60D9DB-AFFE-DB67-4BD2-CE5589861CB0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D6A08F-382B-580E-29D5-BD893DB0C3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48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E08FF-AD6C-2858-F44F-DDA4B0A7C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3A5441-5210-95D2-526B-0D4F6ACD28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EB642A-A383-039B-87D4-CACDDC4258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Transparency – making decision in self driving </a:t>
            </a:r>
            <a:r>
              <a:rPr lang="en-US" dirty="0" err="1"/>
              <a:t>car,finance</a:t>
            </a:r>
            <a:r>
              <a:rPr lang="en-US" dirty="0"/>
              <a:t>.. Healthy or unhealth.. Which factors making as </a:t>
            </a:r>
            <a:r>
              <a:rPr lang="en-US" dirty="0" err="1"/>
              <a:t>unhealty</a:t>
            </a:r>
            <a:r>
              <a:rPr lang="en-US" dirty="0"/>
              <a:t>.. Conducting a </a:t>
            </a:r>
            <a:r>
              <a:rPr lang="en-US" dirty="0" err="1"/>
              <a:t>surgery..Why</a:t>
            </a:r>
            <a:r>
              <a:rPr lang="en-US" dirty="0"/>
              <a:t> surgery is prescribed.</a:t>
            </a:r>
            <a:endParaRPr lang="en-IN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E27D10C-1807-15F2-4CEF-D447A21FF49F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skill up-skill re-skill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0A1AE-A204-FBF8-B394-DDF09B5F4D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57952-1A80-46FA-8548-9774038396A1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9685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t>21-09-2025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t>21-09-2025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t>21-09-2025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t>21-09-2025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t>21-09-2025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redirect?event=video_description&amp;redir_token=QUFFLUhqbGJyMHRKLU9CQjM1eDRuZThCZXdRc2k3eW56QXxBQ3Jtc0ttdVB2ZzFqNUpacWFUcW9QQldzVnhqVEVYbGcxWF85RFcxeGltM3JpQjBJV21wcC1vMzNnXzJNa1BIb2hvRGhIVGVXUDNOc05RR3Z1RFpITGR5UXJOYnU2ak85U2FzNXgzUFlIYWUtb3lzUmFHS3ZNTQ&amp;q=https%3A%2F%2Flink.springer.com%2Farticle%2F10.1007%2Fs12559-023-10179-8&amp;v=vkrc3OUb9lI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redirect?event=video_description&amp;redir_token=QUFFLUhqa1oyUXBQZVlMYjBZbFE5N3Vacm13VDRMNnR1Z3xBQ3Jtc0trNGtTTGRFZHhEMkxueTFHc3dxRmFtTlhBWG9hc1hqeHUwLXk0YktZOHNXNERjWXJiSTdfTG5xODJiaVQyd1hzNGh6ZmRXckFBZjdXN0dSNDU3bHdqQlduZi1ucEJuWEFRQjVYQmt1RkxMWjFSd05sMA&amp;q=https%3A%2F%2Farxiv.org%2Fpdf%2F1602.04938&amp;v=vkrc3OUb9lI" TargetMode="External"/><Relationship Id="rId5" Type="http://schemas.openxmlformats.org/officeDocument/2006/relationships/hyperlink" Target="https://www.youtube.com/redirect?event=video_description&amp;redir_token=QUFFLUhqa0pBeG1URHpFUmZvU1BYTmxKWU0xU2ZpNnFwZ3xBQ3Jtc0tubTM2WjVmakFkWFdTMVRhb0taSVZ6UW1HUXdWdjZ3WUhuZTVMMUxSaTg0Tk1sZWR3bDUxSFF2a3F0X203T0dqNzNVYWVjeWVuMnFVWVFzeXJPSWVlNHRqaVd3ZEtwMk5oS01KMXI1eEQtRFNaM1Nvcw&amp;q=https%3A%2F%2Flink.springer.com%2Farticle%2F10.1007%2Fs10618-023-00933-9&amp;v=vkrc3OUb9lI" TargetMode="External"/><Relationship Id="rId4" Type="http://schemas.openxmlformats.org/officeDocument/2006/relationships/hyperlink" Target="https://www.youtube.com/redirect?event=video_description&amp;redir_token=QUFFLUhqa2c1dy1KUV9aUlFWeFp4NTNUQmh5dUJkcHNvd3xBQ3Jtc0tsNlRCc2x5SHI3MjBWd2VBVWtwa1hvNEREanY1VllvNFNEbnFlVmxNcTNBMWtYSWszcTJlOWxXdWN5TUk5Z1Y4MXYwYjRQMk5QYzY0OTdTTm5qcnV0RVpFZkpib0VoWV9iUFh2SUl4TE1Tck5NVV9sYw&amp;q=https%3A%2F%2Fwires.onlinelibrary.wiley.com%2Fdoi%2Fepdf%2F10.1002%2Fwidm.1424&amp;v=vkrc3OUb9lI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81548"/>
            <a:ext cx="9144000" cy="2006384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Aptos" panose="020B0004020202020204" pitchFamily="34" charset="0"/>
              </a:rPr>
              <a:t>XAI Methods Categorization</a:t>
            </a:r>
            <a:br>
              <a:rPr lang="en-US" sz="2400" b="1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</a:br>
            <a:br>
              <a:rPr lang="en-US" sz="1800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</a:br>
            <a:endParaRPr lang="en-IN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 Prasad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CEO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D8252D-24CC-DAA2-A8D3-94A120C89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69BF2-BEFF-5E44-BA5D-8FFB5AF22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8ED48-61E7-5F82-D451-ECEFD113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389F31-DEA1-873B-73CC-E41B8711F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5677"/>
            <a:ext cx="10331245" cy="478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33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FDA69-34E6-FC25-E039-29492417B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A14-CF49-80EB-D5EE-80C7A6F51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LIME(Local Interpretable Model Agnostic Explanations)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F2D86-8915-A6C4-BEC4-511A0885B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E81D86-F05E-06B4-2911-381B79920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045" y="1445342"/>
            <a:ext cx="10242756" cy="502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843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C46506-6672-E863-1D2A-C2F7DBA0B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96D6-B138-4703-65EA-E4C579CB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SHAP(Shapley Additive </a:t>
            </a:r>
            <a:r>
              <a:rPr lang="en-US" sz="3600" dirty="0" err="1"/>
              <a:t>exPlanations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87622-9DF9-E1A7-1066-E9DA7FE5B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666067-F93C-D539-4F3F-6DE8D5F6D5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045" y="1406012"/>
            <a:ext cx="9196299" cy="4975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12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0B9A9-90F1-9756-DCE6-72FEF7027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CF52-F687-D0D9-C699-31B45D18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Partial Dependence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E62E2-0823-05B2-1348-8FCD969C5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32F2CB-FF4D-0F65-824B-F6CD9B871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289" y="1690688"/>
            <a:ext cx="78954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21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C7937-F1AD-1B84-C71E-E2915E633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2D183-2D5A-6727-F9D6-129E3CE0B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86FED-552B-7672-D132-C7F560444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Referred papers: Interpreting Black‑Box Models: A Review on Explainable Artificial Intelligence: </a:t>
            </a:r>
            <a:r>
              <a:rPr lang="en-US" dirty="0">
                <a:hlinkClick r:id="rId3"/>
              </a:rPr>
              <a:t>https://link.springer.com/article/10....</a:t>
            </a:r>
            <a:r>
              <a:rPr lang="en-US" dirty="0"/>
              <a:t> Explainable artificial intelligence: an analytical review: </a:t>
            </a:r>
            <a:r>
              <a:rPr lang="en-US" dirty="0">
                <a:hlinkClick r:id="rId4"/>
              </a:rPr>
              <a:t>https://wires.onlinelibrary.wiley.com...</a:t>
            </a:r>
            <a:r>
              <a:rPr lang="en-US" dirty="0"/>
              <a:t> Benchmarking and survey of explanation methods for black box models: </a:t>
            </a:r>
            <a:r>
              <a:rPr lang="en-US" dirty="0">
                <a:hlinkClick r:id="rId5"/>
              </a:rPr>
              <a:t>https://link.springer.com/article/10....</a:t>
            </a:r>
            <a:r>
              <a:rPr lang="en-US" dirty="0"/>
              <a:t> "Why Should I Trust You?": Explaining the Predictions of Any Classifier </a:t>
            </a:r>
            <a:r>
              <a:rPr lang="en-US" dirty="0">
                <a:hlinkClick r:id="rId6"/>
              </a:rPr>
              <a:t>https://arxiv.org/pdf/1602.04938</a:t>
            </a:r>
            <a:r>
              <a:rPr lang="en-US" dirty="0"/>
              <a:t> </a:t>
            </a:r>
            <a:br>
              <a:rPr lang="en-US" dirty="0"/>
            </a:b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540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2356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 Prasad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t>15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42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30 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23 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Intelligence,ERP,.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NET,Cloud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Computing,Devops,MLOps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ILinkDigital,Operative,Flatworld,IQVIA,Sony,Philips,L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system,</a:t>
            </a:r>
          </a:p>
          <a:p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NewHorizonCollege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Engineering,NIE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Mysore,Acharya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College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Engineering,SIT-Tumakuru,BGS-IT,Sindhi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Sagar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University,NIT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-Imphal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324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XAI Methods</a:t>
            </a:r>
          </a:p>
          <a:p>
            <a:pPr marL="0" indent="0">
              <a:buNone/>
            </a:pP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34A64-EAFE-45BC-9CCE-A0D887F4A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78AFD-2F09-4916-BA37-A771E8E18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8A9AE5-4284-73AA-ED3F-47E8288E7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232" y="1396181"/>
            <a:ext cx="10515600" cy="4780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09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18BDE-7354-D658-ECF4-DF36ACFEC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065F-1EA9-FD72-9A89-97D0B7D93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E57E9-794C-F629-F691-789E4FA5D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72C4E9-4B91-A87E-BD97-C5CBDC8AE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701" y="1632904"/>
            <a:ext cx="8576428" cy="454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B88D5-EE68-8206-8AED-5CEB12C48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CC1F-6707-0219-DF5C-65F3E7BC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E7C58-FE2D-1999-97B0-DB8FD521FF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216DF3-72C9-43A6-BA2F-B04307CDE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00" y="1415844"/>
            <a:ext cx="11520799" cy="507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58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9772A-EB88-8117-E745-1B67074C4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45635-5BF9-AE2D-6E80-196B38AD1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B5B35-6C0F-1A19-CC7C-A32753AB6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3A3CA2-31DA-A08C-061F-4F1142490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1316" y="1366684"/>
            <a:ext cx="8328006" cy="5240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20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C70E6-872D-078E-7BB9-BD9EAC0F2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B42D5-A9F4-F5F6-619C-AAB71412A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59329-E3FB-4559-529A-DE3AFA83E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DE27DA-8183-5ACE-FA4D-A0C3810ED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12" y="1504335"/>
            <a:ext cx="11680723" cy="516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13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8C289-F09B-86C7-AE71-12D611AC6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EE12-DA27-443A-CE9A-1956A19E9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XAI Methods Categorization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A6ACC-F04B-8C78-9A5B-103FDE1CB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6C16C0-E222-77AB-A117-1D72BE55F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12" y="1504335"/>
            <a:ext cx="11680723" cy="516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819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13619</TotalTime>
  <Words>709</Words>
  <Application>Microsoft Office PowerPoint</Application>
  <PresentationFormat>Widescreen</PresentationFormat>
  <Paragraphs>78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Office Theme</vt:lpstr>
      <vt:lpstr>XAI Methods Categorization  </vt:lpstr>
      <vt:lpstr>Introduction</vt:lpstr>
      <vt:lpstr>Topics</vt:lpstr>
      <vt:lpstr>XAI Methods Categorization</vt:lpstr>
      <vt:lpstr>XAI Methods Categorization</vt:lpstr>
      <vt:lpstr>XAI Methods Categorization</vt:lpstr>
      <vt:lpstr>XAI Methods Categorization</vt:lpstr>
      <vt:lpstr>XAI Methods Categorization</vt:lpstr>
      <vt:lpstr>XAI Methods Categorization</vt:lpstr>
      <vt:lpstr>XAI Techniques</vt:lpstr>
      <vt:lpstr>LIME(Local Interpretable Model Agnostic Explanations)</vt:lpstr>
      <vt:lpstr>SHAP(Shapley Additive exPlanations)</vt:lpstr>
      <vt:lpstr>Partial Dependence Plots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raghu prasad konandur</cp:lastModifiedBy>
  <cp:revision>805</cp:revision>
  <dcterms:created xsi:type="dcterms:W3CDTF">2017-06-25T15:07:02Z</dcterms:created>
  <dcterms:modified xsi:type="dcterms:W3CDTF">2025-09-22T23:52:40Z</dcterms:modified>
</cp:coreProperties>
</file>

<file path=docProps/thumbnail.jpeg>
</file>